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440393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807203" y="3537919"/>
            <a:ext cx="5147731" cy="259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NSF GRFP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Blavatnik Innovation Fellowship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Assembly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9491135" y="1245288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357533" y="1245287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52F5D-D7C2-B9A5-6214-E5B094FA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1" y="1223582"/>
            <a:ext cx="10998137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1108</TotalTime>
  <Words>1433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</cp:revision>
  <dcterms:created xsi:type="dcterms:W3CDTF">2022-03-28T18:43:16Z</dcterms:created>
  <dcterms:modified xsi:type="dcterms:W3CDTF">2025-03-12T00:09:29Z</dcterms:modified>
</cp:coreProperties>
</file>